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2.2012247292609755E-2</c:v>
                  </c:pt>
                  <c:pt idx="3">
                    <c:v>4.3398088594240353E-2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2.2012247292609755E-2</c:v>
                  </c:pt>
                  <c:pt idx="3">
                    <c:v>4.3398088594240339E-2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0.05</c:v>
                </c:pt>
                <c:pt idx="3">
                  <c:v>0.12663755458515283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9.5482923246419396E-2</c:v>
                </c:pt>
                <c:pt idx="3">
                  <c:v>0.1563921568627451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57088"/>
        <c:axId val="1732586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9.5482923246419396E-2</c:v>
                </c:pt>
                <c:pt idx="6">
                  <c:v>0.12663755458515283</c:v>
                </c:pt>
                <c:pt idx="7">
                  <c:v>0.1563921568627451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7.2012247292609757E-2</c:v>
                </c:pt>
                <c:pt idx="5" formatCode="0.00%">
                  <c:v>0.1081853772353507</c:v>
                </c:pt>
                <c:pt idx="6" formatCode="0.00%">
                  <c:v>0.17003564317939318</c:v>
                </c:pt>
                <c:pt idx="7">
                  <c:v>0.17543201900527397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66048"/>
        <c:axId val="173260160"/>
      </c:barChart>
      <c:catAx>
        <c:axId val="173257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58624"/>
        <c:crosses val="autoZero"/>
        <c:auto val="1"/>
        <c:lblAlgn val="ctr"/>
        <c:lblOffset val="100"/>
        <c:noMultiLvlLbl val="0"/>
      </c:catAx>
      <c:valAx>
        <c:axId val="1732586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57088"/>
        <c:crosses val="autoZero"/>
        <c:crossBetween val="between"/>
        <c:majorUnit val="0.2"/>
      </c:valAx>
      <c:valAx>
        <c:axId val="1732601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66048"/>
        <c:crosses val="max"/>
        <c:crossBetween val="between"/>
      </c:valAx>
      <c:catAx>
        <c:axId val="173266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601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9.4061876247504991E-2</c:v>
                </c:pt>
                <c:pt idx="1">
                  <c:v>6.9892473118279563E-2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7.110778443113773E-2</c:v>
                </c:pt>
                <c:pt idx="1">
                  <c:v>4.0322580645161289E-2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8.532934131736529E-2</c:v>
                </c:pt>
                <c:pt idx="1">
                  <c:v>6.7204301075268813E-2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0.74950099800399206</c:v>
                </c:pt>
                <c:pt idx="1">
                  <c:v>0.82258064516129037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293184"/>
        <c:axId val="175294720"/>
      </c:barChart>
      <c:catAx>
        <c:axId val="17529318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294720"/>
        <c:crosses val="autoZero"/>
        <c:auto val="1"/>
        <c:lblAlgn val="ctr"/>
        <c:lblOffset val="100"/>
        <c:tickLblSkip val="1"/>
        <c:noMultiLvlLbl val="0"/>
      </c:catAx>
      <c:valAx>
        <c:axId val="1752947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29318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0.1479252454862211</c:v>
                </c:pt>
                <c:pt idx="1">
                  <c:v>0.11261261261261261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0.110072853975293</c:v>
                </c:pt>
                <c:pt idx="1">
                  <c:v>0.1036036036036036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0.1227431105479886</c:v>
                </c:pt>
                <c:pt idx="1">
                  <c:v>9.90990990990991E-2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0.61925878999049733</c:v>
                </c:pt>
                <c:pt idx="1">
                  <c:v>0.68468468468468469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92832"/>
        <c:axId val="175994368"/>
      </c:barChart>
      <c:catAx>
        <c:axId val="17599283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94368"/>
        <c:crosses val="autoZero"/>
        <c:auto val="1"/>
        <c:lblAlgn val="ctr"/>
        <c:lblOffset val="100"/>
        <c:tickLblSkip val="1"/>
        <c:noMultiLvlLbl val="0"/>
      </c:catAx>
      <c:valAx>
        <c:axId val="1759943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9283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4.3384819546829823E-2</c:v>
                  </c:pt>
                  <c:pt idx="3">
                    <c:v>6.248881448275917E-2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4.3384819546829795E-2</c:v>
                  </c:pt>
                  <c:pt idx="3">
                    <c:v>6.248881448275917E-2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0.23655913978494625</c:v>
                </c:pt>
                <c:pt idx="3">
                  <c:v>0.33632286995515698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2.2761249188701704E-2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2.2761249188701649E-2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0.29269211451531896</c:v>
                </c:pt>
                <c:pt idx="3">
                  <c:v>0.45557324840764329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398464"/>
        <c:axId val="1724000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0.23655913978494625</c:v>
                </c:pt>
                <c:pt idx="5">
                  <c:v>0.29269211451531896</c:v>
                </c:pt>
                <c:pt idx="6">
                  <c:v>0.33632286995515698</c:v>
                </c:pt>
                <c:pt idx="7">
                  <c:v>0.45557324840764329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0.27994395933177607</c:v>
                </c:pt>
                <c:pt idx="5" formatCode="0.00%">
                  <c:v>0.31714095838746109</c:v>
                </c:pt>
                <c:pt idx="6" formatCode="0.00%">
                  <c:v>0.39881168443791615</c:v>
                </c:pt>
                <c:pt idx="7">
                  <c:v>0.478334497596345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411520"/>
        <c:axId val="172409984"/>
      </c:barChart>
      <c:catAx>
        <c:axId val="1723984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400000"/>
        <c:crosses val="autoZero"/>
        <c:auto val="1"/>
        <c:lblAlgn val="ctr"/>
        <c:lblOffset val="100"/>
        <c:noMultiLvlLbl val="0"/>
      </c:catAx>
      <c:valAx>
        <c:axId val="1724000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398464"/>
        <c:crosses val="autoZero"/>
        <c:crossBetween val="between"/>
        <c:majorUnit val="0.2"/>
      </c:valAx>
      <c:valAx>
        <c:axId val="1724099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411520"/>
        <c:crosses val="max"/>
        <c:crossBetween val="between"/>
      </c:valAx>
      <c:catAx>
        <c:axId val="172411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40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3.7589290869198849E-2</c:v>
                  </c:pt>
                  <c:pt idx="3">
                    <c:v>5.4669475877537538E-2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3.7589290869198877E-2</c:v>
                  </c:pt>
                  <c:pt idx="3">
                    <c:v>5.4669475877537566E-2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0.16445623342175067</c:v>
                </c:pt>
                <c:pt idx="3">
                  <c:v>0.22707423580786026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1.652894803390445E-2</c:v>
                  </c:pt>
                  <c:pt idx="3">
                    <c:v>1.4809471529613538E-2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1.6528948033904423E-2</c:v>
                  </c:pt>
                  <c:pt idx="3">
                    <c:v>1.4809471529613538E-2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0.19296086635491017</c:v>
                </c:pt>
                <c:pt idx="3">
                  <c:v>0.26651982378854627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576768"/>
        <c:axId val="172578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0.16445623342175067</c:v>
                </c:pt>
                <c:pt idx="5">
                  <c:v>0.19296086635491017</c:v>
                </c:pt>
                <c:pt idx="6">
                  <c:v>0.22707423580786026</c:v>
                </c:pt>
                <c:pt idx="7">
                  <c:v>0.26651982378854627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0.20204552429094952</c:v>
                </c:pt>
                <c:pt idx="5" formatCode="0.00%">
                  <c:v>0.20948981438881462</c:v>
                </c:pt>
                <c:pt idx="6" formatCode="0.00%">
                  <c:v>0.2817437116853978</c:v>
                </c:pt>
                <c:pt idx="7">
                  <c:v>0.28132929531815981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585728"/>
        <c:axId val="172579840"/>
      </c:barChart>
      <c:catAx>
        <c:axId val="17257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578304"/>
        <c:crosses val="autoZero"/>
        <c:auto val="1"/>
        <c:lblAlgn val="ctr"/>
        <c:lblOffset val="100"/>
        <c:noMultiLvlLbl val="0"/>
      </c:catAx>
      <c:valAx>
        <c:axId val="172578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576768"/>
        <c:crosses val="autoZero"/>
        <c:crossBetween val="between"/>
        <c:majorUnit val="0.2"/>
      </c:valAx>
      <c:valAx>
        <c:axId val="172579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585728"/>
        <c:crosses val="max"/>
        <c:crossBetween val="between"/>
      </c:valAx>
      <c:catAx>
        <c:axId val="1725857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579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2.2183564200796056E-2</c:v>
                  </c:pt>
                  <c:pt idx="3">
                    <c:v>3.9224203505321076E-2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2.2183564200796063E-2</c:v>
                  </c:pt>
                  <c:pt idx="3">
                    <c:v>3.9224203505321048E-2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5.0397877984084884E-2</c:v>
                </c:pt>
                <c:pt idx="3">
                  <c:v>0.10043668122270741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5.1120965755112095E-2</c:v>
                </c:pt>
                <c:pt idx="3">
                  <c:v>7.2655634357762011E-2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880064"/>
        <c:axId val="175881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5.0397877984084884E-2</c:v>
                </c:pt>
                <c:pt idx="5">
                  <c:v>5.1120965755112095E-2</c:v>
                </c:pt>
                <c:pt idx="6">
                  <c:v>0.10043668122270741</c:v>
                </c:pt>
                <c:pt idx="7">
                  <c:v>7.2655634357762011E-2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7.258144218488094E-2</c:v>
                </c:pt>
                <c:pt idx="5" formatCode="0.00%">
                  <c:v>5.7508348087209893E-2</c:v>
                </c:pt>
                <c:pt idx="6" formatCode="0.00%">
                  <c:v>0.13966088472802848</c:v>
                </c:pt>
                <c:pt idx="7">
                  <c:v>8.1493854597786797E-2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893120"/>
        <c:axId val="175891584"/>
      </c:barChart>
      <c:catAx>
        <c:axId val="175880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881600"/>
        <c:crosses val="autoZero"/>
        <c:auto val="1"/>
        <c:lblAlgn val="ctr"/>
        <c:lblOffset val="100"/>
        <c:noMultiLvlLbl val="0"/>
      </c:catAx>
      <c:valAx>
        <c:axId val="175881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880064"/>
        <c:crosses val="autoZero"/>
        <c:crossBetween val="between"/>
        <c:majorUnit val="0.2"/>
      </c:valAx>
      <c:valAx>
        <c:axId val="175891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893120"/>
        <c:crosses val="max"/>
        <c:crossBetween val="between"/>
      </c:valAx>
      <c:catAx>
        <c:axId val="1758931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891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2.1152158313260873E-2</c:v>
                  </c:pt>
                  <c:pt idx="3">
                    <c:v>3.7311208838604198E-2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2.1152158313260866E-2</c:v>
                  </c:pt>
                  <c:pt idx="3">
                    <c:v>3.7311208838604212E-2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4.533333333333333E-2</c:v>
                </c:pt>
                <c:pt idx="3">
                  <c:v>8.8495575221238937E-2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6.0279737591286048E-2</c:v>
                </c:pt>
                <c:pt idx="3">
                  <c:v>7.474715549936789E-2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17824"/>
        <c:axId val="176719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4.533333333333333E-2</c:v>
                </c:pt>
                <c:pt idx="5">
                  <c:v>6.0279737591286048E-2</c:v>
                </c:pt>
                <c:pt idx="6">
                  <c:v>8.8495575221238937E-2</c:v>
                </c:pt>
                <c:pt idx="7">
                  <c:v>7.474715549936789E-2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6.6485491646594203E-2</c:v>
                </c:pt>
                <c:pt idx="5" formatCode="0.00%">
                  <c:v>6.8183786762550089E-2</c:v>
                </c:pt>
                <c:pt idx="6" formatCode="0.00%">
                  <c:v>0.12580678405984314</c:v>
                </c:pt>
                <c:pt idx="7">
                  <c:v>8.5097017349875598E-2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26784"/>
        <c:axId val="176720896"/>
      </c:barChart>
      <c:catAx>
        <c:axId val="176717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19360"/>
        <c:crosses val="autoZero"/>
        <c:auto val="1"/>
        <c:lblAlgn val="ctr"/>
        <c:lblOffset val="100"/>
        <c:noMultiLvlLbl val="0"/>
      </c:catAx>
      <c:valAx>
        <c:axId val="176719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17824"/>
        <c:crosses val="autoZero"/>
        <c:crossBetween val="between"/>
        <c:majorUnit val="0.2"/>
      </c:valAx>
      <c:valAx>
        <c:axId val="1767208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726784"/>
        <c:crosses val="max"/>
        <c:crossBetween val="between"/>
      </c:valAx>
      <c:catAx>
        <c:axId val="1767267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720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3.2390589189664323E-2</c:v>
                  </c:pt>
                  <c:pt idx="3">
                    <c:v>4.8664565451542963E-2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3.2390589189664337E-2</c:v>
                  </c:pt>
                  <c:pt idx="3">
                    <c:v>4.8664565451542977E-2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0.11320754716981134</c:v>
                </c:pt>
                <c:pt idx="3">
                  <c:v>0.16143497757847533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1.5815612903667925E-2</c:v>
                  </c:pt>
                  <c:pt idx="3">
                    <c:v>1.4284959245830425E-2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1.5815612903667897E-2</c:v>
                  </c:pt>
                  <c:pt idx="3">
                    <c:v>1.4284959245830425E-2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0.15175778806455648</c:v>
                </c:pt>
                <c:pt idx="3">
                  <c:v>0.19393265565438372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50112"/>
        <c:axId val="1766516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0.11320754716981134</c:v>
                </c:pt>
                <c:pt idx="5">
                  <c:v>0.15175778806455648</c:v>
                </c:pt>
                <c:pt idx="6">
                  <c:v>0.16143497757847533</c:v>
                </c:pt>
                <c:pt idx="7">
                  <c:v>0.19393265565438372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0.14559813635947566</c:v>
                </c:pt>
                <c:pt idx="5" formatCode="0.00%">
                  <c:v>0.1675734009682244</c:v>
                </c:pt>
                <c:pt idx="6" formatCode="0.00%">
                  <c:v>0.21009954303001829</c:v>
                </c:pt>
                <c:pt idx="7">
                  <c:v>0.20821761490021415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75456"/>
        <c:axId val="176673920"/>
      </c:barChart>
      <c:catAx>
        <c:axId val="1766501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651648"/>
        <c:crosses val="autoZero"/>
        <c:auto val="1"/>
        <c:lblAlgn val="ctr"/>
        <c:lblOffset val="100"/>
        <c:noMultiLvlLbl val="0"/>
      </c:catAx>
      <c:valAx>
        <c:axId val="1766516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650112"/>
        <c:crosses val="autoZero"/>
        <c:crossBetween val="between"/>
        <c:majorUnit val="0.2"/>
      </c:valAx>
      <c:valAx>
        <c:axId val="1766739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75456"/>
        <c:crosses val="max"/>
        <c:crossBetween val="between"/>
      </c:valAx>
      <c:catAx>
        <c:axId val="1766754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739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6.5460898109356513E-2</c:v>
                  </c:pt>
                  <c:pt idx="3">
                    <c:v>7.9401362532052988E-2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6.5460898109356402E-2</c:v>
                  </c:pt>
                  <c:pt idx="3">
                    <c:v>7.9401362532052988E-2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0.32160804020100497</c:v>
                </c:pt>
                <c:pt idx="3">
                  <c:v>0.24786324786324787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2.4198787002567113E-2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0.21715817694369974</c:v>
                </c:pt>
                <c:pt idx="3">
                  <c:v>0.23638071383844708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70368"/>
        <c:axId val="1765719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0.32160804020100497</c:v>
                </c:pt>
                <c:pt idx="5">
                  <c:v>0.21715817694369974</c:v>
                </c:pt>
                <c:pt idx="6">
                  <c:v>0.24786324786324787</c:v>
                </c:pt>
                <c:pt idx="7">
                  <c:v>0.23638071383844708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0.38706893831036149</c:v>
                </c:pt>
                <c:pt idx="5" formatCode="0.00%">
                  <c:v>0.2444165077851192</c:v>
                </c:pt>
                <c:pt idx="6" formatCode="0.00%">
                  <c:v>0.32726461039530086</c:v>
                </c:pt>
                <c:pt idx="7">
                  <c:v>0.26057950084101422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83424"/>
        <c:axId val="176573440"/>
      </c:barChart>
      <c:catAx>
        <c:axId val="17657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71904"/>
        <c:crosses val="autoZero"/>
        <c:auto val="1"/>
        <c:lblAlgn val="ctr"/>
        <c:lblOffset val="100"/>
        <c:noMultiLvlLbl val="0"/>
      </c:catAx>
      <c:valAx>
        <c:axId val="1765719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70368"/>
        <c:crosses val="autoZero"/>
        <c:crossBetween val="between"/>
        <c:majorUnit val="0.2"/>
      </c:valAx>
      <c:valAx>
        <c:axId val="1765734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583424"/>
        <c:crosses val="max"/>
        <c:crossBetween val="between"/>
      </c:valAx>
      <c:catAx>
        <c:axId val="176583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734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4.8362159278503625E-2</c:v>
                  </c:pt>
                  <c:pt idx="3">
                    <c:v>7.0395274556912524E-2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4.8362159278503625E-2</c:v>
                  </c:pt>
                  <c:pt idx="3">
                    <c:v>7.0395274556912635E-2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0.88068181818181823</c:v>
                </c:pt>
                <c:pt idx="3">
                  <c:v>0.84112149532710279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1.3920688429935657E-2</c:v>
                  </c:pt>
                  <c:pt idx="3">
                    <c:v>2.0746390283197469E-2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1.3920688429935768E-2</c:v>
                  </c:pt>
                  <c:pt idx="3">
                    <c:v>2.0746390283197469E-2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0.90232677064689337</c:v>
                </c:pt>
                <c:pt idx="3">
                  <c:v>0.8797814207650273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068480"/>
        <c:axId val="1760700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0.88068181818181823</c:v>
                </c:pt>
                <c:pt idx="5">
                  <c:v>0.90232677064689337</c:v>
                </c:pt>
                <c:pt idx="6">
                  <c:v>0.84112149532710279</c:v>
                </c:pt>
                <c:pt idx="7">
                  <c:v>0.8797814207650273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0.92904397746032186</c:v>
                </c:pt>
                <c:pt idx="5" formatCode="0.00%">
                  <c:v>0.91624745907682903</c:v>
                </c:pt>
                <c:pt idx="6" formatCode="0.00%">
                  <c:v>0.91151676988401531</c:v>
                </c:pt>
                <c:pt idx="7">
                  <c:v>0.90052781104822477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081536"/>
        <c:axId val="176080000"/>
      </c:barChart>
      <c:catAx>
        <c:axId val="1760684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070016"/>
        <c:crosses val="autoZero"/>
        <c:auto val="1"/>
        <c:lblAlgn val="ctr"/>
        <c:lblOffset val="100"/>
        <c:noMultiLvlLbl val="0"/>
      </c:catAx>
      <c:valAx>
        <c:axId val="1760700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068480"/>
        <c:crosses val="autoZero"/>
        <c:crossBetween val="between"/>
        <c:majorUnit val="0.2"/>
      </c:valAx>
      <c:valAx>
        <c:axId val="1760800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081536"/>
        <c:crosses val="max"/>
        <c:crossBetween val="between"/>
      </c:valAx>
      <c:catAx>
        <c:axId val="1760815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0800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4.612003640406237E-2</c:v>
                  </c:pt>
                  <c:pt idx="3">
                    <c:v>6.5235800428815272E-2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4.6120036404062148E-2</c:v>
                  </c:pt>
                  <c:pt idx="3">
                    <c:v>6.5235800428815272E-2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0.73521126760563371</c:v>
                </c:pt>
                <c:pt idx="3">
                  <c:v>0.62037037037037035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0.61258922777417257</c:v>
                </c:pt>
                <c:pt idx="3">
                  <c:v>0.59206890947505286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77280"/>
        <c:axId val="1773788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0.73521126760563371</c:v>
                </c:pt>
                <c:pt idx="5">
                  <c:v>0.61258922777417257</c:v>
                </c:pt>
                <c:pt idx="6">
                  <c:v>0.62037037037037035</c:v>
                </c:pt>
                <c:pt idx="7">
                  <c:v>0.59206890947505286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0.78133130400969608</c:v>
                </c:pt>
                <c:pt idx="5" formatCode="0.00%">
                  <c:v>0.64824652501118141</c:v>
                </c:pt>
                <c:pt idx="6" formatCode="0.00%">
                  <c:v>0.68560617079918562</c:v>
                </c:pt>
                <c:pt idx="7">
                  <c:v>0.62248114828537482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82144"/>
        <c:axId val="177380352"/>
      </c:barChart>
      <c:catAx>
        <c:axId val="1773772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78816"/>
        <c:crosses val="autoZero"/>
        <c:auto val="1"/>
        <c:lblAlgn val="ctr"/>
        <c:lblOffset val="100"/>
        <c:noMultiLvlLbl val="0"/>
      </c:catAx>
      <c:valAx>
        <c:axId val="1773788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77280"/>
        <c:crosses val="autoZero"/>
        <c:crossBetween val="between"/>
        <c:majorUnit val="0.2"/>
      </c:valAx>
      <c:valAx>
        <c:axId val="1773803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82144"/>
        <c:crosses val="max"/>
        <c:crossBetween val="between"/>
      </c:valAx>
      <c:catAx>
        <c:axId val="1773821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803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1.8358563246605071E-2</c:v>
                  </c:pt>
                  <c:pt idx="3">
                    <c:v>2.7904946528914704E-2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1.8358563246605071E-2</c:v>
                  </c:pt>
                  <c:pt idx="3">
                    <c:v>2.7904946528914697E-2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3.4210526315789476E-2</c:v>
                </c:pt>
                <c:pt idx="3">
                  <c:v>4.8034934497816595E-2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8.9370728345410169E-3</c:v>
                  </c:pt>
                  <c:pt idx="3">
                    <c:v>1.4197168919510075E-2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8.937072834541003E-3</c:v>
                  </c:pt>
                  <c:pt idx="3">
                    <c:v>1.4197168919510068E-2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4.571078431372548E-2</c:v>
                </c:pt>
                <c:pt idx="3">
                  <c:v>7.645211930926217E-2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972288"/>
        <c:axId val="172974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3.4210526315789476E-2</c:v>
                </c:pt>
                <c:pt idx="5">
                  <c:v>4.571078431372548E-2</c:v>
                </c:pt>
                <c:pt idx="6">
                  <c:v>4.8034934497816595E-2</c:v>
                </c:pt>
                <c:pt idx="7">
                  <c:v>7.645211930926217E-2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5.2569089562394547E-2</c:v>
                </c:pt>
                <c:pt idx="5" formatCode="0.00%">
                  <c:v>5.4647857148266497E-2</c:v>
                </c:pt>
                <c:pt idx="6" formatCode="0.00%">
                  <c:v>7.5939881026731298E-2</c:v>
                </c:pt>
                <c:pt idx="7">
                  <c:v>9.0649288228772246E-2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977152"/>
        <c:axId val="172975616"/>
      </c:barChart>
      <c:catAx>
        <c:axId val="1729722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974080"/>
        <c:crosses val="autoZero"/>
        <c:auto val="1"/>
        <c:lblAlgn val="ctr"/>
        <c:lblOffset val="100"/>
        <c:noMultiLvlLbl val="0"/>
      </c:catAx>
      <c:valAx>
        <c:axId val="172974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972288"/>
        <c:crosses val="autoZero"/>
        <c:crossBetween val="between"/>
        <c:majorUnit val="0.2"/>
      </c:valAx>
      <c:valAx>
        <c:axId val="1729756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977152"/>
        <c:crosses val="max"/>
        <c:crossBetween val="between"/>
      </c:valAx>
      <c:catAx>
        <c:axId val="1729771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9756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5.0818573954405533E-2</c:v>
                  </c:pt>
                  <c:pt idx="3">
                    <c:v>6.3127738958420609E-2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5.0818573954405422E-2</c:v>
                  </c:pt>
                  <c:pt idx="3">
                    <c:v>6.312773895842072E-2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0.47058823529411759</c:v>
                </c:pt>
                <c:pt idx="3">
                  <c:v>0.36563876651982385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1.6700954601151896E-2</c:v>
                  </c:pt>
                  <c:pt idx="3">
                    <c:v>1.7159999649291491E-2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1.6700954601151952E-2</c:v>
                  </c:pt>
                  <c:pt idx="3">
                    <c:v>1.7159999649291546E-2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0.42973651191969886</c:v>
                </c:pt>
                <c:pt idx="3">
                  <c:v>0.39881996491787591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277376"/>
        <c:axId val="1762789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0.47058823529411759</c:v>
                </c:pt>
                <c:pt idx="5">
                  <c:v>0.42973651191969886</c:v>
                </c:pt>
                <c:pt idx="6">
                  <c:v>0.36563876651982385</c:v>
                </c:pt>
                <c:pt idx="7">
                  <c:v>0.39881996491787591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0.52140680924852312</c:v>
                </c:pt>
                <c:pt idx="5" formatCode="0.00%">
                  <c:v>0.44643746652085076</c:v>
                </c:pt>
                <c:pt idx="6" formatCode="0.00%">
                  <c:v>0.42876650547824446</c:v>
                </c:pt>
                <c:pt idx="7">
                  <c:v>0.4159799645671674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290432"/>
        <c:axId val="176288896"/>
      </c:barChart>
      <c:catAx>
        <c:axId val="1762773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278912"/>
        <c:crosses val="autoZero"/>
        <c:auto val="1"/>
        <c:lblAlgn val="ctr"/>
        <c:lblOffset val="100"/>
        <c:noMultiLvlLbl val="0"/>
      </c:catAx>
      <c:valAx>
        <c:axId val="1762789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277376"/>
        <c:crosses val="autoZero"/>
        <c:crossBetween val="between"/>
        <c:majorUnit val="0.2"/>
      </c:valAx>
      <c:valAx>
        <c:axId val="1762888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290432"/>
        <c:crosses val="max"/>
        <c:crossBetween val="between"/>
      </c:valAx>
      <c:catAx>
        <c:axId val="1762904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288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5.2266648433405311E-2</c:v>
                  </c:pt>
                  <c:pt idx="3">
                    <c:v>7.652860203622211E-2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5.2266648433405366E-2</c:v>
                  </c:pt>
                  <c:pt idx="3">
                    <c:v>7.6528602036222082E-2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0.1606217616580311</c:v>
                </c:pt>
                <c:pt idx="3">
                  <c:v>0.21739130434782608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2.2753865161972142E-2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0.18486590038314177</c:v>
                </c:pt>
                <c:pt idx="3">
                  <c:v>0.24270639354438239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66400"/>
        <c:axId val="1777679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0.1606217616580311</c:v>
                </c:pt>
                <c:pt idx="5">
                  <c:v>0.18486590038314177</c:v>
                </c:pt>
                <c:pt idx="6">
                  <c:v>0.21739130434782608</c:v>
                </c:pt>
                <c:pt idx="7">
                  <c:v>0.24270639354438239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0.21288841009143641</c:v>
                </c:pt>
                <c:pt idx="5" formatCode="0.00%">
                  <c:v>0.21056064068672461</c:v>
                </c:pt>
                <c:pt idx="6" formatCode="0.00%">
                  <c:v>0.29391990638404819</c:v>
                </c:pt>
                <c:pt idx="7">
                  <c:v>0.26546025870635453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71264"/>
        <c:axId val="177769472"/>
      </c:barChart>
      <c:catAx>
        <c:axId val="1777664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67936"/>
        <c:crosses val="autoZero"/>
        <c:auto val="1"/>
        <c:lblAlgn val="ctr"/>
        <c:lblOffset val="100"/>
        <c:noMultiLvlLbl val="0"/>
      </c:catAx>
      <c:valAx>
        <c:axId val="1777679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66400"/>
        <c:crosses val="autoZero"/>
        <c:crossBetween val="between"/>
        <c:majorUnit val="0.2"/>
      </c:valAx>
      <c:valAx>
        <c:axId val="1777694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71264"/>
        <c:crosses val="max"/>
        <c:crossBetween val="between"/>
      </c:valAx>
      <c:catAx>
        <c:axId val="1777712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694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4.1978216771940968E-2</c:v>
                  </c:pt>
                  <c:pt idx="3">
                    <c:v>4.6387620294586152E-2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4.1978216771940968E-2</c:v>
                  </c:pt>
                  <c:pt idx="3">
                    <c:v>4.6387620294586124E-2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0.23214285714285715</c:v>
                </c:pt>
                <c:pt idx="3">
                  <c:v>0.15319148936170213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1.1630235444755666E-2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1.1630235444755582E-2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0.25141412925743167</c:v>
                </c:pt>
                <c:pt idx="3">
                  <c:v>0.18367029548989111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15072"/>
        <c:axId val="1777166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0.23214285714285715</c:v>
                </c:pt>
                <c:pt idx="5">
                  <c:v>0.25141412925743167</c:v>
                </c:pt>
                <c:pt idx="6">
                  <c:v>0.15319148936170213</c:v>
                </c:pt>
                <c:pt idx="7">
                  <c:v>0.18367029548989111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0.27412107391479812</c:v>
                </c:pt>
                <c:pt idx="5" formatCode="0.00%">
                  <c:v>0.26584737090852328</c:v>
                </c:pt>
                <c:pt idx="6" formatCode="0.00%">
                  <c:v>0.19957910965628828</c:v>
                </c:pt>
                <c:pt idx="7">
                  <c:v>0.19530053093464678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19936"/>
        <c:axId val="177718400"/>
      </c:barChart>
      <c:catAx>
        <c:axId val="1777150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16608"/>
        <c:crosses val="autoZero"/>
        <c:auto val="1"/>
        <c:lblAlgn val="ctr"/>
        <c:lblOffset val="100"/>
        <c:noMultiLvlLbl val="0"/>
      </c:catAx>
      <c:valAx>
        <c:axId val="1777166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15072"/>
        <c:crosses val="autoZero"/>
        <c:crossBetween val="between"/>
        <c:majorUnit val="0.2"/>
      </c:valAx>
      <c:valAx>
        <c:axId val="1777184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19936"/>
        <c:crosses val="max"/>
        <c:crossBetween val="between"/>
      </c:valAx>
      <c:catAx>
        <c:axId val="177719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184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3.0997289106416859E-2</c:v>
                  </c:pt>
                  <c:pt idx="3">
                    <c:v>4.6909171453644816E-2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3.0997289106416859E-2</c:v>
                  </c:pt>
                  <c:pt idx="3">
                    <c:v>4.6909171453644816E-2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0.89058524173027986</c:v>
                </c:pt>
                <c:pt idx="3">
                  <c:v>0.8425531914893617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2.1492146815728863E-2</c:v>
                  </c:pt>
                  <c:pt idx="3">
                    <c:v>2.2028028709088487E-2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2.1492146815728641E-2</c:v>
                  </c:pt>
                  <c:pt idx="3">
                    <c:v>2.2028028709088598E-2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0.84951690821256032</c:v>
                </c:pt>
                <c:pt idx="3">
                  <c:v>0.86875291919663711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89984"/>
        <c:axId val="178091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0.89058524173027986</c:v>
                </c:pt>
                <c:pt idx="5">
                  <c:v>0.84951690821256032</c:v>
                </c:pt>
                <c:pt idx="6">
                  <c:v>0.8425531914893617</c:v>
                </c:pt>
                <c:pt idx="7">
                  <c:v>0.86875291919663711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0.92158253083669672</c:v>
                </c:pt>
                <c:pt idx="5" formatCode="0.00%">
                  <c:v>0.87100905502828918</c:v>
                </c:pt>
                <c:pt idx="6" formatCode="0.00%">
                  <c:v>0.88946236294300651</c:v>
                </c:pt>
                <c:pt idx="7">
                  <c:v>0.8907809479057256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3040"/>
        <c:axId val="178093056"/>
      </c:barChart>
      <c:catAx>
        <c:axId val="178089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1520"/>
        <c:crosses val="autoZero"/>
        <c:auto val="1"/>
        <c:lblAlgn val="ctr"/>
        <c:lblOffset val="100"/>
        <c:noMultiLvlLbl val="0"/>
      </c:catAx>
      <c:valAx>
        <c:axId val="178091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89984"/>
        <c:crosses val="autoZero"/>
        <c:crossBetween val="between"/>
        <c:majorUnit val="0.2"/>
      </c:valAx>
      <c:valAx>
        <c:axId val="1780930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3040"/>
        <c:crosses val="max"/>
        <c:crossBetween val="between"/>
      </c:valAx>
      <c:catAx>
        <c:axId val="17810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930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2.0297138117058126E-2</c:v>
                  </c:pt>
                  <c:pt idx="3">
                    <c:v>3.740975339468168E-2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2.029713811705813E-2</c:v>
                  </c:pt>
                  <c:pt idx="3">
                    <c:v>3.740975339468168E-2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4.0760869565217392E-2</c:v>
                </c:pt>
                <c:pt idx="3">
                  <c:v>8.6363636363636365E-2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8.4530013638983437E-3</c:v>
                  </c:pt>
                  <c:pt idx="3">
                    <c:v>1.1240359430110619E-2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8.4530013638983298E-3</c:v>
                  </c:pt>
                  <c:pt idx="3">
                    <c:v>1.1240359430110619E-2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6.100327703554323E-2</c:v>
                </c:pt>
                <c:pt idx="3">
                  <c:v>6.9975980784627703E-2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33152"/>
        <c:axId val="1776346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4.0760869565217392E-2</c:v>
                </c:pt>
                <c:pt idx="5">
                  <c:v>6.100327703554323E-2</c:v>
                </c:pt>
                <c:pt idx="6">
                  <c:v>8.6363636363636365E-2</c:v>
                </c:pt>
                <c:pt idx="7">
                  <c:v>6.9975980784627703E-2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6.1058007682275518E-2</c:v>
                </c:pt>
                <c:pt idx="5" formatCode="0.00%">
                  <c:v>6.9456278399441573E-2</c:v>
                </c:pt>
                <c:pt idx="6" formatCode="0.00%">
                  <c:v>0.12377338975831804</c:v>
                </c:pt>
                <c:pt idx="7">
                  <c:v>8.1216340214738322E-2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54400"/>
        <c:axId val="177652864"/>
      </c:barChart>
      <c:catAx>
        <c:axId val="1776331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634688"/>
        <c:crosses val="autoZero"/>
        <c:auto val="1"/>
        <c:lblAlgn val="ctr"/>
        <c:lblOffset val="100"/>
        <c:noMultiLvlLbl val="0"/>
      </c:catAx>
      <c:valAx>
        <c:axId val="1776346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633152"/>
        <c:crosses val="autoZero"/>
        <c:crossBetween val="between"/>
        <c:majorUnit val="0.2"/>
      </c:valAx>
      <c:valAx>
        <c:axId val="1776528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654400"/>
        <c:crosses val="max"/>
        <c:crossBetween val="between"/>
      </c:valAx>
      <c:catAx>
        <c:axId val="1776544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6528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3.5677484541733695E-2</c:v>
                  </c:pt>
                  <c:pt idx="3">
                    <c:v>6.9229068001938399E-2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3.5677484541733695E-2</c:v>
                  </c:pt>
                  <c:pt idx="3">
                    <c:v>6.9229068001938399E-2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0.93264248704663222</c:v>
                </c:pt>
                <c:pt idx="3">
                  <c:v>0.82905982905982911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2.4790330552360684E-2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2.4790330552360351E-2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0.92531920019272462</c:v>
                </c:pt>
                <c:pt idx="3">
                  <c:v>0.90317559153175575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24448"/>
        <c:axId val="178025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0.93264248704663222</c:v>
                </c:pt>
                <c:pt idx="5">
                  <c:v>0.92531920019272462</c:v>
                </c:pt>
                <c:pt idx="6">
                  <c:v>0.82905982905982911</c:v>
                </c:pt>
                <c:pt idx="7">
                  <c:v>0.90317559153175575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0.96831997158836591</c:v>
                </c:pt>
                <c:pt idx="5" formatCode="0.00%">
                  <c:v>0.93664777572905478</c:v>
                </c:pt>
                <c:pt idx="6" formatCode="0.00%">
                  <c:v>0.89828889706176751</c:v>
                </c:pt>
                <c:pt idx="7">
                  <c:v>0.92796592208411643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37504"/>
        <c:axId val="178027520"/>
      </c:barChart>
      <c:catAx>
        <c:axId val="178024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25984"/>
        <c:crosses val="autoZero"/>
        <c:auto val="1"/>
        <c:lblAlgn val="ctr"/>
        <c:lblOffset val="100"/>
        <c:noMultiLvlLbl val="0"/>
      </c:catAx>
      <c:valAx>
        <c:axId val="178025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24448"/>
        <c:crosses val="autoZero"/>
        <c:crossBetween val="between"/>
        <c:majorUnit val="0.2"/>
      </c:valAx>
      <c:valAx>
        <c:axId val="178027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37504"/>
        <c:crosses val="max"/>
        <c:crossBetween val="between"/>
      </c:valAx>
      <c:catAx>
        <c:axId val="178037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27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3.9737835315405229E-2</c:v>
                  </c:pt>
                  <c:pt idx="3">
                    <c:v>5.4089805301942795E-2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3.9737835315405257E-2</c:v>
                  </c:pt>
                  <c:pt idx="3">
                    <c:v>5.4089805301942767E-2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0.19480519480519484</c:v>
                </c:pt>
                <c:pt idx="3">
                  <c:v>0.22173913043478261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1.479179230052477E-2</c:v>
                  </c:pt>
                  <c:pt idx="3">
                    <c:v>1.3926512719475176E-2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1.4791792300524714E-2</c:v>
                  </c:pt>
                  <c:pt idx="3">
                    <c:v>1.392651271947512E-2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0.23263465756763341</c:v>
                </c:pt>
                <c:pt idx="3">
                  <c:v>0.19551934826883907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54912"/>
        <c:axId val="1768564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0.19480519480519484</c:v>
                </c:pt>
                <c:pt idx="5">
                  <c:v>0.23263465756763341</c:v>
                </c:pt>
                <c:pt idx="6">
                  <c:v>0.22173913043478261</c:v>
                </c:pt>
                <c:pt idx="7">
                  <c:v>0.19551934826883907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0.23454303012060007</c:v>
                </c:pt>
                <c:pt idx="5" formatCode="0.00%">
                  <c:v>0.24742644986815818</c:v>
                </c:pt>
                <c:pt idx="6" formatCode="0.00%">
                  <c:v>0.2758289357367254</c:v>
                </c:pt>
                <c:pt idx="7">
                  <c:v>0.20944586098831425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72064"/>
        <c:axId val="176870528"/>
      </c:barChart>
      <c:catAx>
        <c:axId val="1768549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856448"/>
        <c:crosses val="autoZero"/>
        <c:auto val="1"/>
        <c:lblAlgn val="ctr"/>
        <c:lblOffset val="100"/>
        <c:noMultiLvlLbl val="0"/>
      </c:catAx>
      <c:valAx>
        <c:axId val="1768564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854912"/>
        <c:crosses val="autoZero"/>
        <c:crossBetween val="between"/>
        <c:majorUnit val="0.2"/>
      </c:valAx>
      <c:valAx>
        <c:axId val="176870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872064"/>
        <c:crosses val="max"/>
        <c:crossBetween val="between"/>
      </c:valAx>
      <c:catAx>
        <c:axId val="1768720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870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1.9584238523572585E-2</c:v>
                  </c:pt>
                  <c:pt idx="3">
                    <c:v>3.6662978432125709E-2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1.9584238523572585E-2</c:v>
                  </c:pt>
                  <c:pt idx="3">
                    <c:v>3.6662978432125709E-2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3.7940379403794036E-2</c:v>
                </c:pt>
                <c:pt idx="3">
                  <c:v>8.2191780821917804E-2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6.3969219822206727E-3</c:v>
                  </c:pt>
                  <c:pt idx="3">
                    <c:v>6.8088030084277329E-3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6.3969219822206935E-3</c:v>
                  </c:pt>
                  <c:pt idx="3">
                    <c:v>6.8088030084277398E-3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5.8949489860183911E-2</c:v>
                </c:pt>
                <c:pt idx="3">
                  <c:v>5.6124080588423414E-2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53536"/>
        <c:axId val="1787550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3.7940379403794036E-2</c:v>
                </c:pt>
                <c:pt idx="5">
                  <c:v>5.8949489860183911E-2</c:v>
                </c:pt>
                <c:pt idx="6">
                  <c:v>8.2191780821917804E-2</c:v>
                </c:pt>
                <c:pt idx="7">
                  <c:v>5.6124080588423414E-2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5.7524617927366621E-2</c:v>
                </c:pt>
                <c:pt idx="5" formatCode="0.00%">
                  <c:v>6.5346411842404584E-2</c:v>
                </c:pt>
                <c:pt idx="6" formatCode="0.00%">
                  <c:v>0.11885475925404351</c:v>
                </c:pt>
                <c:pt idx="7">
                  <c:v>6.2932883596851147E-2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70688"/>
        <c:axId val="178756608"/>
      </c:barChart>
      <c:catAx>
        <c:axId val="1787535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55072"/>
        <c:crosses val="autoZero"/>
        <c:auto val="1"/>
        <c:lblAlgn val="ctr"/>
        <c:lblOffset val="100"/>
        <c:noMultiLvlLbl val="0"/>
      </c:catAx>
      <c:valAx>
        <c:axId val="1787550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53536"/>
        <c:crosses val="autoZero"/>
        <c:crossBetween val="between"/>
        <c:majorUnit val="0.2"/>
      </c:valAx>
      <c:valAx>
        <c:axId val="1787566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70688"/>
        <c:crosses val="max"/>
        <c:crossBetween val="between"/>
      </c:valAx>
      <c:catAx>
        <c:axId val="178770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566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59712"/>
        <c:axId val="1770612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60608"/>
        <c:axId val="178259072"/>
      </c:barChart>
      <c:catAx>
        <c:axId val="177059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061248"/>
        <c:crosses val="autoZero"/>
        <c:auto val="1"/>
        <c:lblAlgn val="ctr"/>
        <c:lblOffset val="100"/>
        <c:noMultiLvlLbl val="0"/>
      </c:catAx>
      <c:valAx>
        <c:axId val="1770612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059712"/>
        <c:crosses val="autoZero"/>
        <c:crossBetween val="between"/>
        <c:majorUnit val="0.2"/>
      </c:valAx>
      <c:valAx>
        <c:axId val="1782590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260608"/>
        <c:crosses val="max"/>
        <c:crossBetween val="between"/>
      </c:valAx>
      <c:catAx>
        <c:axId val="1782606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2590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6.7803950781877398E-2</c:v>
                  </c:pt>
                  <c:pt idx="3">
                    <c:v>8.3146994667587515E-2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6.7803950781877287E-2</c:v>
                  </c:pt>
                  <c:pt idx="3">
                    <c:v>8.3146994667587515E-2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0.34031413612565442</c:v>
                </c:pt>
                <c:pt idx="3">
                  <c:v>0.27826086956521739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3.3669868923476454E-2</c:v>
                  </c:pt>
                  <c:pt idx="3">
                    <c:v>3.6194548457929354E-2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3.3669868923476398E-2</c:v>
                  </c:pt>
                  <c:pt idx="3">
                    <c:v>3.6194548457929354E-2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0.36347607052896724</c:v>
                </c:pt>
                <c:pt idx="3">
                  <c:v>0.26858054226475281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540544"/>
        <c:axId val="178542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0.34031413612565442</c:v>
                </c:pt>
                <c:pt idx="5">
                  <c:v>0.36347607052896724</c:v>
                </c:pt>
                <c:pt idx="6">
                  <c:v>0.27826086956521739</c:v>
                </c:pt>
                <c:pt idx="7">
                  <c:v>0.26858054226475281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0.40811808690753182</c:v>
                </c:pt>
                <c:pt idx="5" formatCode="0.00%">
                  <c:v>0.3971459394524437</c:v>
                </c:pt>
                <c:pt idx="6" formatCode="0.00%">
                  <c:v>0.36140786423280491</c:v>
                </c:pt>
                <c:pt idx="7">
                  <c:v>0.30477509072268216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565888"/>
        <c:axId val="178543616"/>
      </c:barChart>
      <c:catAx>
        <c:axId val="1785405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542080"/>
        <c:crosses val="autoZero"/>
        <c:auto val="1"/>
        <c:lblAlgn val="ctr"/>
        <c:lblOffset val="100"/>
        <c:noMultiLvlLbl val="0"/>
      </c:catAx>
      <c:valAx>
        <c:axId val="178542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540544"/>
        <c:crosses val="autoZero"/>
        <c:crossBetween val="between"/>
        <c:majorUnit val="0.2"/>
      </c:valAx>
      <c:valAx>
        <c:axId val="1785436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565888"/>
        <c:crosses val="max"/>
        <c:crossBetween val="between"/>
      </c:valAx>
      <c:catAx>
        <c:axId val="1785658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5436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4.2391116169187448E-2</c:v>
                  </c:pt>
                  <c:pt idx="3">
                    <c:v>6.0208847157572132E-2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4.239111616918767E-2</c:v>
                  </c:pt>
                  <c:pt idx="3">
                    <c:v>6.0208847157572132E-2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0.77600000000000013</c:v>
                </c:pt>
                <c:pt idx="3">
                  <c:v>0.70222222222222219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0.70381488430268913</c:v>
                </c:pt>
                <c:pt idx="3">
                  <c:v>0.64251668255481409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02976"/>
        <c:axId val="1747045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0.77600000000000013</c:v>
                </c:pt>
                <c:pt idx="5">
                  <c:v>0.70381488430268913</c:v>
                </c:pt>
                <c:pt idx="6">
                  <c:v>0.70222222222222219</c:v>
                </c:pt>
                <c:pt idx="7">
                  <c:v>0.64251668255481409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0.81839111616918758</c:v>
                </c:pt>
                <c:pt idx="5" formatCode="0.00%">
                  <c:v>0.72234518362554156</c:v>
                </c:pt>
                <c:pt idx="6" formatCode="0.00%">
                  <c:v>0.76243106937979432</c:v>
                </c:pt>
                <c:pt idx="7">
                  <c:v>0.66242225833172708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16032"/>
        <c:axId val="174706048"/>
      </c:barChart>
      <c:catAx>
        <c:axId val="1747029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704512"/>
        <c:crosses val="autoZero"/>
        <c:auto val="1"/>
        <c:lblAlgn val="ctr"/>
        <c:lblOffset val="100"/>
        <c:noMultiLvlLbl val="0"/>
      </c:catAx>
      <c:valAx>
        <c:axId val="1747045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702976"/>
        <c:crosses val="autoZero"/>
        <c:crossBetween val="between"/>
        <c:majorUnit val="0.2"/>
      </c:valAx>
      <c:valAx>
        <c:axId val="1747060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716032"/>
        <c:crosses val="max"/>
        <c:crossBetween val="between"/>
      </c:valAx>
      <c:catAx>
        <c:axId val="174716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7060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7.1095301204240346E-2</c:v>
                  </c:pt>
                  <c:pt idx="3">
                    <c:v>8.9466433533889167E-2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7.1095301204240346E-2</c:v>
                  </c:pt>
                  <c:pt idx="3">
                    <c:v>8.9466433533889056E-2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0.52331606217616577</c:v>
                </c:pt>
                <c:pt idx="3">
                  <c:v>0.61538461538461542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0.62935323383084574</c:v>
                </c:pt>
                <c:pt idx="3">
                  <c:v>0.61455696202531651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35968"/>
        <c:axId val="178437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0.52331606217616577</c:v>
                </c:pt>
                <c:pt idx="5">
                  <c:v>0.62935323383084574</c:v>
                </c:pt>
                <c:pt idx="6">
                  <c:v>0.61538461538461542</c:v>
                </c:pt>
                <c:pt idx="7">
                  <c:v>0.61455696202531651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0.59441136338040612</c:v>
                </c:pt>
                <c:pt idx="5" formatCode="0.00%">
                  <c:v>0.6521170566138591</c:v>
                </c:pt>
                <c:pt idx="6" formatCode="0.00%">
                  <c:v>0.70485104891850459</c:v>
                </c:pt>
                <c:pt idx="7">
                  <c:v>0.63952730762570653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4928"/>
        <c:axId val="178443392"/>
      </c:barChart>
      <c:catAx>
        <c:axId val="178435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37504"/>
        <c:crosses val="autoZero"/>
        <c:auto val="1"/>
        <c:lblAlgn val="ctr"/>
        <c:lblOffset val="100"/>
        <c:noMultiLvlLbl val="0"/>
      </c:catAx>
      <c:valAx>
        <c:axId val="178437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35968"/>
        <c:crosses val="autoZero"/>
        <c:crossBetween val="between"/>
        <c:majorUnit val="0.2"/>
      </c:valAx>
      <c:valAx>
        <c:axId val="1784433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44928"/>
        <c:crosses val="max"/>
        <c:crossBetween val="between"/>
      </c:valAx>
      <c:catAx>
        <c:axId val="178444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433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3.822889159159279E-2</c:v>
                  </c:pt>
                  <c:pt idx="3">
                    <c:v>5.2217130186140298E-2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3.822889159159279E-2</c:v>
                  </c:pt>
                  <c:pt idx="3">
                    <c:v>5.2217130186140354E-2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0.16298342541436464</c:v>
                </c:pt>
                <c:pt idx="3">
                  <c:v>0.1851851851851852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1.7755486139291482E-2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1.7755486139291426E-2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0.19381808968837091</c:v>
                </c:pt>
                <c:pt idx="3">
                  <c:v>0.21256038647342992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66240"/>
        <c:axId val="1794677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0.16298342541436464</c:v>
                </c:pt>
                <c:pt idx="5">
                  <c:v>0.19381808968837091</c:v>
                </c:pt>
                <c:pt idx="6">
                  <c:v>0.1851851851851852</c:v>
                </c:pt>
                <c:pt idx="7">
                  <c:v>0.21256038647342992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0.20121231700595743</c:v>
                </c:pt>
                <c:pt idx="5" formatCode="0.00%">
                  <c:v>0.20750457425058197</c:v>
                </c:pt>
                <c:pt idx="6" formatCode="0.00%">
                  <c:v>0.2374023153713255</c:v>
                </c:pt>
                <c:pt idx="7">
                  <c:v>0.23031587261272141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87488"/>
        <c:axId val="179469312"/>
      </c:barChart>
      <c:catAx>
        <c:axId val="1794662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67776"/>
        <c:crosses val="autoZero"/>
        <c:auto val="1"/>
        <c:lblAlgn val="ctr"/>
        <c:lblOffset val="100"/>
        <c:noMultiLvlLbl val="0"/>
      </c:catAx>
      <c:valAx>
        <c:axId val="1794677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66240"/>
        <c:crosses val="autoZero"/>
        <c:crossBetween val="between"/>
        <c:majorUnit val="0.2"/>
      </c:valAx>
      <c:valAx>
        <c:axId val="1794693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87488"/>
        <c:crosses val="max"/>
        <c:crossBetween val="between"/>
      </c:valAx>
      <c:catAx>
        <c:axId val="179487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693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4.3383476142483571E-2</c:v>
                  </c:pt>
                  <c:pt idx="3">
                    <c:v>5.5792123650065945E-2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4.3383476142483564E-2</c:v>
                  </c:pt>
                  <c:pt idx="3">
                    <c:v>5.5792123650065938E-2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0.10362694300518134</c:v>
                </c:pt>
                <c:pt idx="3">
                  <c:v>0.10256410256410256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1.3733983656889381E-2</c:v>
                  </c:pt>
                  <c:pt idx="3">
                    <c:v>1.6874331383085139E-2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1.3733983656889368E-2</c:v>
                  </c:pt>
                  <c:pt idx="3">
                    <c:v>1.6874331383085139E-2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0.10523690773067332</c:v>
                </c:pt>
                <c:pt idx="3">
                  <c:v>0.12389380530973451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81440"/>
        <c:axId val="1791829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0.10362694300518134</c:v>
                </c:pt>
                <c:pt idx="5">
                  <c:v>0.10523690773067332</c:v>
                </c:pt>
                <c:pt idx="6">
                  <c:v>0.10256410256410256</c:v>
                </c:pt>
                <c:pt idx="7">
                  <c:v>0.12389380530973451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0.14701041914766491</c:v>
                </c:pt>
                <c:pt idx="5" formatCode="0.00%">
                  <c:v>0.1189708913875627</c:v>
                </c:pt>
                <c:pt idx="6" formatCode="0.00%">
                  <c:v>0.15835622621416851</c:v>
                </c:pt>
                <c:pt idx="7">
                  <c:v>0.14076813669281965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94496"/>
        <c:axId val="179192960"/>
      </c:barChart>
      <c:catAx>
        <c:axId val="1791814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182976"/>
        <c:crosses val="autoZero"/>
        <c:auto val="1"/>
        <c:lblAlgn val="ctr"/>
        <c:lblOffset val="100"/>
        <c:noMultiLvlLbl val="0"/>
      </c:catAx>
      <c:valAx>
        <c:axId val="1791829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181440"/>
        <c:crosses val="autoZero"/>
        <c:crossBetween val="between"/>
        <c:majorUnit val="0.2"/>
      </c:valAx>
      <c:valAx>
        <c:axId val="1791929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194496"/>
        <c:crosses val="max"/>
        <c:crossBetween val="between"/>
      </c:valAx>
      <c:catAx>
        <c:axId val="1791944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1929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7.0703843958406565E-2</c:v>
                  </c:pt>
                  <c:pt idx="3">
                    <c:v>9.1378909325005475E-2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7.0703843958406565E-2</c:v>
                  </c:pt>
                  <c:pt idx="3">
                    <c:v>9.1378909325005531E-2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0.56770833333333337</c:v>
                </c:pt>
                <c:pt idx="3">
                  <c:v>0.44444444444444442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0.49723479135243842</c:v>
                </c:pt>
                <c:pt idx="3">
                  <c:v>0.47505560851604706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93920"/>
        <c:axId val="1797954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0.56770833333333337</c:v>
                </c:pt>
                <c:pt idx="5">
                  <c:v>0.49723479135243842</c:v>
                </c:pt>
                <c:pt idx="6">
                  <c:v>0.44444444444444442</c:v>
                </c:pt>
                <c:pt idx="7">
                  <c:v>0.47505560851604706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0.63841217729173994</c:v>
                </c:pt>
                <c:pt idx="5" formatCode="0.00%">
                  <c:v>0.52594376342383986</c:v>
                </c:pt>
                <c:pt idx="6" formatCode="0.00%">
                  <c:v>0.53582335376944989</c:v>
                </c:pt>
                <c:pt idx="7">
                  <c:v>0.49900014409126003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02880"/>
        <c:axId val="179796992"/>
      </c:barChart>
      <c:catAx>
        <c:axId val="1797939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95456"/>
        <c:crosses val="autoZero"/>
        <c:auto val="1"/>
        <c:lblAlgn val="ctr"/>
        <c:lblOffset val="100"/>
        <c:noMultiLvlLbl val="0"/>
      </c:catAx>
      <c:valAx>
        <c:axId val="1797954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93920"/>
        <c:crosses val="autoZero"/>
        <c:crossBetween val="between"/>
        <c:majorUnit val="0.2"/>
      </c:valAx>
      <c:valAx>
        <c:axId val="1797969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02880"/>
        <c:crosses val="max"/>
        <c:crossBetween val="between"/>
      </c:valAx>
      <c:catAx>
        <c:axId val="179802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969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5.5448190066379327E-2</c:v>
                  </c:pt>
                  <c:pt idx="3">
                    <c:v>7.3082848262020217E-2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5.5448190066379327E-2</c:v>
                  </c:pt>
                  <c:pt idx="3">
                    <c:v>7.3082848262020286E-2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0.18652849740932642</c:v>
                </c:pt>
                <c:pt idx="3">
                  <c:v>0.1965811965811966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0.23332500624531602</c:v>
                </c:pt>
                <c:pt idx="3">
                  <c:v>0.20482692918386788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586944"/>
        <c:axId val="179588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0.18652849740932642</c:v>
                </c:pt>
                <c:pt idx="5">
                  <c:v>0.23332500624531602</c:v>
                </c:pt>
                <c:pt idx="6">
                  <c:v>0.1965811965811966</c:v>
                </c:pt>
                <c:pt idx="7">
                  <c:v>0.20482692918386788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0.24197668747570575</c:v>
                </c:pt>
                <c:pt idx="5" formatCode="0.00%">
                  <c:v>0.25329953422068896</c:v>
                </c:pt>
                <c:pt idx="6" formatCode="0.00%">
                  <c:v>0.26966404484321682</c:v>
                </c:pt>
                <c:pt idx="7">
                  <c:v>0.22264750282769888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04096"/>
        <c:axId val="179602560"/>
      </c:barChart>
      <c:catAx>
        <c:axId val="179586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588480"/>
        <c:crosses val="autoZero"/>
        <c:auto val="1"/>
        <c:lblAlgn val="ctr"/>
        <c:lblOffset val="100"/>
        <c:noMultiLvlLbl val="0"/>
      </c:catAx>
      <c:valAx>
        <c:axId val="179588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586944"/>
        <c:crosses val="autoZero"/>
        <c:crossBetween val="between"/>
        <c:majorUnit val="0.2"/>
      </c:valAx>
      <c:valAx>
        <c:axId val="1796025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04096"/>
        <c:crosses val="max"/>
        <c:crossBetween val="between"/>
      </c:valAx>
      <c:catAx>
        <c:axId val="1796040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6025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3.5634026264625557E-2</c:v>
                  </c:pt>
                  <c:pt idx="3">
                    <c:v>5.6458487201661814E-2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3.5634026264625564E-2</c:v>
                  </c:pt>
                  <c:pt idx="3">
                    <c:v>5.6458487201661821E-2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6.4516129032258063E-2</c:v>
                </c:pt>
                <c:pt idx="3">
                  <c:v>9.90990990990991E-2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9.9792099792099798E-2</c:v>
                </c:pt>
                <c:pt idx="3">
                  <c:v>9.8656178302196001E-2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23168"/>
        <c:axId val="178824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6.4516129032258063E-2</c:v>
                </c:pt>
                <c:pt idx="5">
                  <c:v>9.9792099792099798E-2</c:v>
                </c:pt>
                <c:pt idx="6">
                  <c:v>9.90990990990991E-2</c:v>
                </c:pt>
                <c:pt idx="7">
                  <c:v>9.8656178302196001E-2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0.10015015529688362</c:v>
                </c:pt>
                <c:pt idx="5" formatCode="0.00%">
                  <c:v>0.11636125662584126</c:v>
                </c:pt>
                <c:pt idx="6" formatCode="0.00%">
                  <c:v>0.15555758630076091</c:v>
                </c:pt>
                <c:pt idx="7">
                  <c:v>0.11313461749930953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32128"/>
        <c:axId val="178826240"/>
      </c:barChart>
      <c:catAx>
        <c:axId val="178823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24704"/>
        <c:crosses val="autoZero"/>
        <c:auto val="1"/>
        <c:lblAlgn val="ctr"/>
        <c:lblOffset val="100"/>
        <c:noMultiLvlLbl val="0"/>
      </c:catAx>
      <c:valAx>
        <c:axId val="178824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23168"/>
        <c:crosses val="autoZero"/>
        <c:crossBetween val="between"/>
        <c:majorUnit val="0.2"/>
      </c:valAx>
      <c:valAx>
        <c:axId val="1788262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32128"/>
        <c:crosses val="max"/>
        <c:crossBetween val="between"/>
      </c:valAx>
      <c:catAx>
        <c:axId val="1788321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262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4.1162409272646361E-2</c:v>
                  </c:pt>
                  <c:pt idx="3">
                    <c:v>5.0256917199742429E-2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4.1162409272646368E-2</c:v>
                  </c:pt>
                  <c:pt idx="3">
                    <c:v>5.0256917199742415E-2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8.9947089947089942E-2</c:v>
                </c:pt>
                <c:pt idx="3">
                  <c:v>7.8947368421052627E-2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1.1659296195015004E-2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1.165929619501499E-2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9.4411839755039556E-2</c:v>
                </c:pt>
                <c:pt idx="3">
                  <c:v>0.10492436433859029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80736"/>
        <c:axId val="1789822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8.9947089947089942E-2</c:v>
                </c:pt>
                <c:pt idx="5">
                  <c:v>9.4411839755039556E-2</c:v>
                </c:pt>
                <c:pt idx="6">
                  <c:v>7.8947368421052627E-2</c:v>
                </c:pt>
                <c:pt idx="7">
                  <c:v>0.10492436433859029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0.1311094992197363</c:v>
                </c:pt>
                <c:pt idx="5" formatCode="0.00%">
                  <c:v>0.10444104029222626</c:v>
                </c:pt>
                <c:pt idx="6" formatCode="0.00%">
                  <c:v>0.12920428562079506</c:v>
                </c:pt>
                <c:pt idx="7">
                  <c:v>0.11658366053360529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01984"/>
        <c:axId val="179000448"/>
      </c:barChart>
      <c:catAx>
        <c:axId val="1789807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82272"/>
        <c:crosses val="autoZero"/>
        <c:auto val="1"/>
        <c:lblAlgn val="ctr"/>
        <c:lblOffset val="100"/>
        <c:noMultiLvlLbl val="0"/>
      </c:catAx>
      <c:valAx>
        <c:axId val="1789822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80736"/>
        <c:crosses val="autoZero"/>
        <c:crossBetween val="between"/>
        <c:majorUnit val="0.2"/>
      </c:valAx>
      <c:valAx>
        <c:axId val="1790004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001984"/>
        <c:crosses val="max"/>
        <c:crossBetween val="between"/>
      </c:valAx>
      <c:catAx>
        <c:axId val="1790019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0004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0.32321575061525842</c:v>
                </c:pt>
                <c:pt idx="3">
                  <c:v>0.55250245338567228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36992"/>
        <c:axId val="1804385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0.32321575061525842</c:v>
                </c:pt>
                <c:pt idx="6">
                  <c:v>0</c:v>
                </c:pt>
                <c:pt idx="7">
                  <c:v>0.55250245338567228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0.37350701200532038</c:v>
                </c:pt>
                <c:pt idx="6" formatCode="0.00%">
                  <c:v>0</c:v>
                </c:pt>
                <c:pt idx="7">
                  <c:v>0.61370657625916936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62336"/>
        <c:axId val="180440064"/>
      </c:barChart>
      <c:catAx>
        <c:axId val="1804369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438528"/>
        <c:crosses val="autoZero"/>
        <c:auto val="1"/>
        <c:lblAlgn val="ctr"/>
        <c:lblOffset val="100"/>
        <c:noMultiLvlLbl val="0"/>
      </c:catAx>
      <c:valAx>
        <c:axId val="1804385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436992"/>
        <c:crosses val="autoZero"/>
        <c:crossBetween val="between"/>
        <c:majorUnit val="0.2"/>
      </c:valAx>
      <c:valAx>
        <c:axId val="1804400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462336"/>
        <c:crosses val="max"/>
        <c:crossBetween val="between"/>
      </c:valAx>
      <c:catAx>
        <c:axId val="1804623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440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6.2187801477997739E-2</c:v>
                  </c:pt>
                  <c:pt idx="3">
                    <c:v>7.8642215366030221E-2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6.2187801477997739E-2</c:v>
                  </c:pt>
                  <c:pt idx="3">
                    <c:v>7.8642215366030332E-2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0.75132275132275128</c:v>
                </c:pt>
                <c:pt idx="3">
                  <c:v>0.76521739130434785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2.1807340621150306E-2</c:v>
                  </c:pt>
                  <c:pt idx="3">
                    <c:v>2.4370890783419252E-2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2.1807340621150084E-2</c:v>
                  </c:pt>
                  <c:pt idx="3">
                    <c:v>2.4370890783419474E-2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0.7891504605936539</c:v>
                </c:pt>
                <c:pt idx="3">
                  <c:v>0.76595744680851074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99648"/>
        <c:axId val="1803011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0.75132275132275128</c:v>
                </c:pt>
                <c:pt idx="5">
                  <c:v>0.7891504605936539</c:v>
                </c:pt>
                <c:pt idx="6">
                  <c:v>0.76521739130434785</c:v>
                </c:pt>
                <c:pt idx="7">
                  <c:v>0.76595744680851074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0.81351055280074902</c:v>
                </c:pt>
                <c:pt idx="5" formatCode="0.00%">
                  <c:v>0.81095780121480421</c:v>
                </c:pt>
                <c:pt idx="6" formatCode="0.00%">
                  <c:v>0.84385960667037807</c:v>
                </c:pt>
                <c:pt idx="7">
                  <c:v>0.79032833759193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24992"/>
        <c:axId val="180323456"/>
      </c:barChart>
      <c:catAx>
        <c:axId val="180299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301184"/>
        <c:crosses val="autoZero"/>
        <c:auto val="1"/>
        <c:lblAlgn val="ctr"/>
        <c:lblOffset val="100"/>
        <c:noMultiLvlLbl val="0"/>
      </c:catAx>
      <c:valAx>
        <c:axId val="1803011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299648"/>
        <c:crosses val="autoZero"/>
        <c:crossBetween val="between"/>
        <c:majorUnit val="0.2"/>
      </c:valAx>
      <c:valAx>
        <c:axId val="1803234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24992"/>
        <c:crosses val="max"/>
        <c:crossBetween val="between"/>
      </c:valAx>
      <c:catAx>
        <c:axId val="1803249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234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4.5951733505357195E-2</c:v>
                  </c:pt>
                  <c:pt idx="3">
                    <c:v>5.8067392546797381E-2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4.5951733505357223E-2</c:v>
                  </c:pt>
                  <c:pt idx="3">
                    <c:v>5.8067392546797381E-2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0.29396325459317585</c:v>
                </c:pt>
                <c:pt idx="3">
                  <c:v>0.27391304347826084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0.3091887923651046</c:v>
                </c:pt>
                <c:pt idx="3">
                  <c:v>0.30380144517750551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38400"/>
        <c:axId val="1808399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0.29396325459317585</c:v>
                </c:pt>
                <c:pt idx="5">
                  <c:v>0.3091887923651046</c:v>
                </c:pt>
                <c:pt idx="6">
                  <c:v>0.27391304347826084</c:v>
                </c:pt>
                <c:pt idx="7">
                  <c:v>0.30380144517750551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0.33991498809853304</c:v>
                </c:pt>
                <c:pt idx="5" formatCode="0.00%">
                  <c:v>0.32190222657983453</c:v>
                </c:pt>
                <c:pt idx="6" formatCode="0.00%">
                  <c:v>0.33198043602505822</c:v>
                </c:pt>
                <c:pt idx="7">
                  <c:v>0.31995469728033199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51456"/>
        <c:axId val="180841472"/>
      </c:barChart>
      <c:catAx>
        <c:axId val="1808384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839936"/>
        <c:crosses val="autoZero"/>
        <c:auto val="1"/>
        <c:lblAlgn val="ctr"/>
        <c:lblOffset val="100"/>
        <c:noMultiLvlLbl val="0"/>
      </c:catAx>
      <c:valAx>
        <c:axId val="1808399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838400"/>
        <c:crosses val="autoZero"/>
        <c:crossBetween val="between"/>
        <c:majorUnit val="0.2"/>
      </c:valAx>
      <c:valAx>
        <c:axId val="1808414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851456"/>
        <c:crosses val="max"/>
        <c:crossBetween val="between"/>
      </c:valAx>
      <c:catAx>
        <c:axId val="1808514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8414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4.9726278600215112E-2</c:v>
                  </c:pt>
                  <c:pt idx="3">
                    <c:v>6.5895227057408134E-2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4.9726278600215112E-2</c:v>
                  </c:pt>
                  <c:pt idx="3">
                    <c:v>6.5895227057408079E-2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0.38709677419354838</c:v>
                </c:pt>
                <c:pt idx="3">
                  <c:v>0.55405405405405406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0.5215256797583081</c:v>
                </c:pt>
                <c:pt idx="3">
                  <c:v>0.6802103250478011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57312"/>
        <c:axId val="173379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0.38709677419354838</c:v>
                </c:pt>
                <c:pt idx="5">
                  <c:v>0.5215256797583081</c:v>
                </c:pt>
                <c:pt idx="6">
                  <c:v>0.55405405405405406</c:v>
                </c:pt>
                <c:pt idx="7">
                  <c:v>0.6802103250478011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0.43682305279376349</c:v>
                </c:pt>
                <c:pt idx="5" formatCode="0.00%">
                  <c:v>0.55171733684213708</c:v>
                </c:pt>
                <c:pt idx="6" formatCode="0.00%">
                  <c:v>0.61994928111146219</c:v>
                </c:pt>
                <c:pt idx="7">
                  <c:v>0.6998700787816553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82656"/>
        <c:axId val="173381120"/>
      </c:barChart>
      <c:catAx>
        <c:axId val="1733573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379584"/>
        <c:crosses val="autoZero"/>
        <c:auto val="1"/>
        <c:lblAlgn val="ctr"/>
        <c:lblOffset val="100"/>
        <c:noMultiLvlLbl val="0"/>
      </c:catAx>
      <c:valAx>
        <c:axId val="173379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357312"/>
        <c:crosses val="autoZero"/>
        <c:crossBetween val="between"/>
        <c:majorUnit val="0.2"/>
      </c:valAx>
      <c:valAx>
        <c:axId val="1733811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382656"/>
        <c:crosses val="max"/>
        <c:crossBetween val="between"/>
      </c:valAx>
      <c:catAx>
        <c:axId val="1733826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381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3.8843521057146529E-2</c:v>
                  </c:pt>
                  <c:pt idx="3">
                    <c:v>5.1213755644322206E-2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3.8843521057146529E-2</c:v>
                  </c:pt>
                  <c:pt idx="3">
                    <c:v>5.1213755644322179E-2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0.18110236220472442</c:v>
                </c:pt>
                <c:pt idx="3">
                  <c:v>0.19130434782608696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1.1002333227117994E-2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1.100233322711805E-2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0.1879450036827891</c:v>
                </c:pt>
                <c:pt idx="3">
                  <c:v>0.16711125058841991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11648"/>
        <c:axId val="1808131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0.18110236220472442</c:v>
                </c:pt>
                <c:pt idx="5">
                  <c:v>0.1879450036827891</c:v>
                </c:pt>
                <c:pt idx="6">
                  <c:v>0.19130434782608696</c:v>
                </c:pt>
                <c:pt idx="7">
                  <c:v>0.16711125058841991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0.21994588326187095</c:v>
                </c:pt>
                <c:pt idx="5" formatCode="0.00%">
                  <c:v>0.20008922583849331</c:v>
                </c:pt>
                <c:pt idx="6" formatCode="0.00%">
                  <c:v>0.24251810347040917</c:v>
                </c:pt>
                <c:pt idx="7">
                  <c:v>0.17811358381553791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66656"/>
        <c:axId val="180565120"/>
      </c:barChart>
      <c:catAx>
        <c:axId val="180811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813184"/>
        <c:crosses val="autoZero"/>
        <c:auto val="1"/>
        <c:lblAlgn val="ctr"/>
        <c:lblOffset val="100"/>
        <c:noMultiLvlLbl val="0"/>
      </c:catAx>
      <c:valAx>
        <c:axId val="1808131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811648"/>
        <c:crosses val="autoZero"/>
        <c:crossBetween val="between"/>
        <c:majorUnit val="0.2"/>
      </c:valAx>
      <c:valAx>
        <c:axId val="1805651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66656"/>
        <c:crosses val="max"/>
        <c:crossBetween val="between"/>
      </c:valAx>
      <c:catAx>
        <c:axId val="1805666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65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7.075015772832044E-2</c:v>
                  </c:pt>
                  <c:pt idx="3">
                    <c:v>8.6689645070705146E-2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7.075015772832044E-2</c:v>
                  </c:pt>
                  <c:pt idx="3">
                    <c:v>8.6689645070705035E-2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0.44559585492227977</c:v>
                </c:pt>
                <c:pt idx="3">
                  <c:v>0.33333333333333326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0.40914531960737371</c:v>
                </c:pt>
                <c:pt idx="3">
                  <c:v>0.28540440037186243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43904"/>
        <c:axId val="181245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0.44559585492227977</c:v>
                </c:pt>
                <c:pt idx="5">
                  <c:v>0.40914531960737371</c:v>
                </c:pt>
                <c:pt idx="6">
                  <c:v>0.33333333333333326</c:v>
                </c:pt>
                <c:pt idx="7">
                  <c:v>0.28540440037186243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0.51634601265060021</c:v>
                </c:pt>
                <c:pt idx="5" formatCode="0.00%">
                  <c:v>0.42892003880375307</c:v>
                </c:pt>
                <c:pt idx="6" formatCode="0.00%">
                  <c:v>0.42002297840403841</c:v>
                </c:pt>
                <c:pt idx="7">
                  <c:v>0.30416552882874032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48768"/>
        <c:axId val="181246976"/>
      </c:barChart>
      <c:catAx>
        <c:axId val="181243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45440"/>
        <c:crosses val="autoZero"/>
        <c:auto val="1"/>
        <c:lblAlgn val="ctr"/>
        <c:lblOffset val="100"/>
        <c:noMultiLvlLbl val="0"/>
      </c:catAx>
      <c:valAx>
        <c:axId val="181245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43904"/>
        <c:crosses val="autoZero"/>
        <c:crossBetween val="between"/>
        <c:majorUnit val="0.2"/>
      </c:valAx>
      <c:valAx>
        <c:axId val="181246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248768"/>
        <c:crosses val="max"/>
        <c:crossBetween val="between"/>
      </c:valAx>
      <c:catAx>
        <c:axId val="1812487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246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7.0573099224561675E-2</c:v>
                  </c:pt>
                  <c:pt idx="3">
                    <c:v>9.2011811462195892E-2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7.0573099224561675E-2</c:v>
                  </c:pt>
                  <c:pt idx="3">
                    <c:v>9.2011811462195836E-2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0.56476683937823835</c:v>
                </c:pt>
                <c:pt idx="3">
                  <c:v>0.45689655172413796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2.9563104187850853E-2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2.9563104187850908E-2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0.53829583532790815</c:v>
                </c:pt>
                <c:pt idx="3">
                  <c:v>0.39199255121042831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20544"/>
        <c:axId val="181022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0.56476683937823835</c:v>
                </c:pt>
                <c:pt idx="5">
                  <c:v>0.53829583532790815</c:v>
                </c:pt>
                <c:pt idx="6">
                  <c:v>0.45689655172413796</c:v>
                </c:pt>
                <c:pt idx="7">
                  <c:v>0.39199255121042831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0.63533993860280003</c:v>
                </c:pt>
                <c:pt idx="5" formatCode="0.00%">
                  <c:v>0.56553778368063068</c:v>
                </c:pt>
                <c:pt idx="6" formatCode="0.00%">
                  <c:v>0.54890836318633385</c:v>
                </c:pt>
                <c:pt idx="7">
                  <c:v>0.42155565539827916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29504"/>
        <c:axId val="181027968"/>
      </c:barChart>
      <c:catAx>
        <c:axId val="1810205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022080"/>
        <c:crosses val="autoZero"/>
        <c:auto val="1"/>
        <c:lblAlgn val="ctr"/>
        <c:lblOffset val="100"/>
        <c:noMultiLvlLbl val="0"/>
      </c:catAx>
      <c:valAx>
        <c:axId val="181022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020544"/>
        <c:crosses val="autoZero"/>
        <c:crossBetween val="between"/>
        <c:majorUnit val="0.2"/>
      </c:valAx>
      <c:valAx>
        <c:axId val="1810279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029504"/>
        <c:crosses val="max"/>
        <c:crossBetween val="between"/>
      </c:valAx>
      <c:catAx>
        <c:axId val="181029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0279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7.0957445271274233E-2</c:v>
                  </c:pt>
                  <c:pt idx="3">
                    <c:v>9.2135733149951549E-2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7.0957445271274233E-2</c:v>
                  </c:pt>
                  <c:pt idx="3">
                    <c:v>9.2135733149951549E-2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0.53886010362694303</c:v>
                </c:pt>
                <c:pt idx="3">
                  <c:v>0.46551724137931033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2.6527601185797889E-2</c:v>
                  </c:pt>
                  <c:pt idx="3">
                    <c:v>2.8395289843251958E-2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2.6527601185797778E-2</c:v>
                  </c:pt>
                  <c:pt idx="3">
                    <c:v>2.8395289843251958E-2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0.50644391408114553</c:v>
                </c:pt>
                <c:pt idx="3">
                  <c:v>0.39578816971198516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75680"/>
        <c:axId val="1815772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0.53886010362694303</c:v>
                </c:pt>
                <c:pt idx="5">
                  <c:v>0.50644391408114553</c:v>
                </c:pt>
                <c:pt idx="6">
                  <c:v>0.46551724137931033</c:v>
                </c:pt>
                <c:pt idx="7">
                  <c:v>0.39578816971198516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0.60981754889821727</c:v>
                </c:pt>
                <c:pt idx="5" formatCode="0.00%">
                  <c:v>0.53297151526694342</c:v>
                </c:pt>
                <c:pt idx="6" formatCode="0.00%">
                  <c:v>0.55765297452926188</c:v>
                </c:pt>
                <c:pt idx="7">
                  <c:v>0.42418345955523712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80544"/>
        <c:axId val="181578752"/>
      </c:barChart>
      <c:catAx>
        <c:axId val="1815756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77216"/>
        <c:crosses val="autoZero"/>
        <c:auto val="1"/>
        <c:lblAlgn val="ctr"/>
        <c:lblOffset val="100"/>
        <c:noMultiLvlLbl val="0"/>
      </c:catAx>
      <c:valAx>
        <c:axId val="1815772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75680"/>
        <c:crosses val="autoZero"/>
        <c:crossBetween val="between"/>
        <c:majorUnit val="0.2"/>
      </c:valAx>
      <c:valAx>
        <c:axId val="1815787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80544"/>
        <c:crosses val="max"/>
        <c:crossBetween val="between"/>
      </c:valAx>
      <c:catAx>
        <c:axId val="1815805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787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6.5263021860253845E-2</c:v>
                  </c:pt>
                  <c:pt idx="3">
                    <c:v>6.8359368006701199E-2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6.5263021860253817E-2</c:v>
                  </c:pt>
                  <c:pt idx="3">
                    <c:v>6.8359368006701296E-2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0.30051813471502592</c:v>
                </c:pt>
                <c:pt idx="3">
                  <c:v>0.16379310344827588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0.21377331420373027</c:v>
                </c:pt>
                <c:pt idx="3">
                  <c:v>0.12713708423997513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80288"/>
        <c:axId val="1811818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0.30051813471502592</c:v>
                </c:pt>
                <c:pt idx="5">
                  <c:v>0.21377331420373027</c:v>
                </c:pt>
                <c:pt idx="6">
                  <c:v>0.16379310344827588</c:v>
                </c:pt>
                <c:pt idx="7">
                  <c:v>0.12713708423997513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0.36578115657527976</c:v>
                </c:pt>
                <c:pt idx="5" formatCode="0.00%">
                  <c:v>0.23283381811480011</c:v>
                </c:pt>
                <c:pt idx="6" formatCode="0.00%">
                  <c:v>0.23215247145497708</c:v>
                </c:pt>
                <c:pt idx="7">
                  <c:v>0.14297592067174464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93344"/>
        <c:axId val="181191808"/>
      </c:barChart>
      <c:catAx>
        <c:axId val="1811802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181824"/>
        <c:crosses val="autoZero"/>
        <c:auto val="1"/>
        <c:lblAlgn val="ctr"/>
        <c:lblOffset val="100"/>
        <c:noMultiLvlLbl val="0"/>
      </c:catAx>
      <c:valAx>
        <c:axId val="1811818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180288"/>
        <c:crosses val="autoZero"/>
        <c:crossBetween val="between"/>
        <c:majorUnit val="0.2"/>
      </c:valAx>
      <c:valAx>
        <c:axId val="1811918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93344"/>
        <c:crosses val="max"/>
        <c:crossBetween val="between"/>
      </c:valAx>
      <c:catAx>
        <c:axId val="1811933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918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6.9548220913675851E-2</c:v>
                  </c:pt>
                  <c:pt idx="3">
                    <c:v>6.9772773332726079E-2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6.954822091367574E-2</c:v>
                  </c:pt>
                  <c:pt idx="3">
                    <c:v>6.9772773332726093E-2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0.39378238341968907</c:v>
                </c:pt>
                <c:pt idx="3">
                  <c:v>0.17241379310344829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0.30596121618386402</c:v>
                </c:pt>
                <c:pt idx="3">
                  <c:v>0.14636420136730888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10144"/>
        <c:axId val="1815116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0.39378238341968907</c:v>
                </c:pt>
                <c:pt idx="5">
                  <c:v>0.30596121618386402</c:v>
                </c:pt>
                <c:pt idx="6">
                  <c:v>0.17241379310344829</c:v>
                </c:pt>
                <c:pt idx="7">
                  <c:v>0.14636420136730888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0.46333060433336493</c:v>
                </c:pt>
                <c:pt idx="5" formatCode="0.00%">
                  <c:v>0.32496121028852748</c:v>
                </c:pt>
                <c:pt idx="6" formatCode="0.00%">
                  <c:v>0.24218656643617437</c:v>
                </c:pt>
                <c:pt idx="7">
                  <c:v>0.16015710842578598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19104"/>
        <c:axId val="181513216"/>
      </c:barChart>
      <c:catAx>
        <c:axId val="1815101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11680"/>
        <c:crosses val="autoZero"/>
        <c:auto val="1"/>
        <c:lblAlgn val="ctr"/>
        <c:lblOffset val="100"/>
        <c:noMultiLvlLbl val="0"/>
      </c:catAx>
      <c:valAx>
        <c:axId val="1815116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10144"/>
        <c:crosses val="autoZero"/>
        <c:crossBetween val="between"/>
        <c:majorUnit val="0.2"/>
      </c:valAx>
      <c:valAx>
        <c:axId val="1815132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19104"/>
        <c:crosses val="max"/>
        <c:crossBetween val="between"/>
      </c:valAx>
      <c:catAx>
        <c:axId val="1815191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132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6.9704474134476224E-2</c:v>
                  </c:pt>
                  <c:pt idx="3">
                    <c:v>7.1681336666191753E-2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6.970447413447628E-2</c:v>
                  </c:pt>
                  <c:pt idx="3">
                    <c:v>7.1681336666191725E-2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0.39896373056994816</c:v>
                </c:pt>
                <c:pt idx="3">
                  <c:v>0.18260869565217391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0.30666027791087686</c:v>
                </c:pt>
                <c:pt idx="3">
                  <c:v>0.17868241143567434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73664"/>
        <c:axId val="179875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0.39896373056994816</c:v>
                </c:pt>
                <c:pt idx="5">
                  <c:v>0.30666027791087686</c:v>
                </c:pt>
                <c:pt idx="6">
                  <c:v>0.18260869565217391</c:v>
                </c:pt>
                <c:pt idx="7">
                  <c:v>0.17868241143567434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0.46866820470442438</c:v>
                </c:pt>
                <c:pt idx="5" formatCode="0.00%">
                  <c:v>0.33143060816921094</c:v>
                </c:pt>
                <c:pt idx="6" formatCode="0.00%">
                  <c:v>0.25429003231836567</c:v>
                </c:pt>
                <c:pt idx="7">
                  <c:v>0.20082112622224912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90816"/>
        <c:axId val="179889280"/>
      </c:barChart>
      <c:catAx>
        <c:axId val="179873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75200"/>
        <c:crosses val="autoZero"/>
        <c:auto val="1"/>
        <c:lblAlgn val="ctr"/>
        <c:lblOffset val="100"/>
        <c:noMultiLvlLbl val="0"/>
      </c:catAx>
      <c:valAx>
        <c:axId val="179875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73664"/>
        <c:crosses val="autoZero"/>
        <c:crossBetween val="between"/>
        <c:majorUnit val="0.2"/>
      </c:valAx>
      <c:valAx>
        <c:axId val="1798892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90816"/>
        <c:crosses val="max"/>
        <c:crossBetween val="between"/>
      </c:valAx>
      <c:catAx>
        <c:axId val="1798908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892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7.2325327150719598E-2</c:v>
                  </c:pt>
                  <c:pt idx="3">
                    <c:v>9.0175390898029728E-2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7.2325327150719598E-2</c:v>
                  </c:pt>
                  <c:pt idx="3">
                    <c:v>9.0175390898029728E-2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0.49732620320855614</c:v>
                </c:pt>
                <c:pt idx="3">
                  <c:v>0.38260869565217392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2.2451102997950612E-2</c:v>
                  </c:pt>
                  <c:pt idx="3">
                    <c:v>2.016681802702569E-2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2.2451102997950667E-2</c:v>
                  </c:pt>
                  <c:pt idx="3">
                    <c:v>2.0166818027025801E-2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0.43028964162984784</c:v>
                </c:pt>
                <c:pt idx="3">
                  <c:v>0.3785061456035298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328192"/>
        <c:axId val="1843297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0.49732620320855614</c:v>
                </c:pt>
                <c:pt idx="5">
                  <c:v>0.43028964162984784</c:v>
                </c:pt>
                <c:pt idx="6">
                  <c:v>0.38260869565217392</c:v>
                </c:pt>
                <c:pt idx="7">
                  <c:v>0.3785061456035298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0.56965153035927574</c:v>
                </c:pt>
                <c:pt idx="5" formatCode="0.00%">
                  <c:v>0.45274074462779845</c:v>
                </c:pt>
                <c:pt idx="6" formatCode="0.00%">
                  <c:v>0.47278408655020365</c:v>
                </c:pt>
                <c:pt idx="7">
                  <c:v>0.39867296363055549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337152"/>
        <c:axId val="184331264"/>
      </c:barChart>
      <c:catAx>
        <c:axId val="1843281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329728"/>
        <c:crosses val="autoZero"/>
        <c:auto val="1"/>
        <c:lblAlgn val="ctr"/>
        <c:lblOffset val="100"/>
        <c:noMultiLvlLbl val="0"/>
      </c:catAx>
      <c:valAx>
        <c:axId val="1843297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328192"/>
        <c:crosses val="autoZero"/>
        <c:crossBetween val="between"/>
        <c:majorUnit val="0.2"/>
      </c:valAx>
      <c:valAx>
        <c:axId val="1843312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337152"/>
        <c:crosses val="max"/>
        <c:crossBetween val="between"/>
      </c:valAx>
      <c:catAx>
        <c:axId val="1843371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3312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5.4617443923078213E-2</c:v>
                  </c:pt>
                  <c:pt idx="3">
                    <c:v>8.4783609708409591E-2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5.4617443923078213E-2</c:v>
                  </c:pt>
                  <c:pt idx="3">
                    <c:v>8.4783609708409591E-2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0.82539682539682535</c:v>
                </c:pt>
                <c:pt idx="3">
                  <c:v>0.69827586206896552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2.8887534396698888E-2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2.8887534396698999E-2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0.77921760391198047</c:v>
                </c:pt>
                <c:pt idx="3">
                  <c:v>0.75384615384615383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53888"/>
        <c:axId val="1800554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0.82539682539682535</c:v>
                </c:pt>
                <c:pt idx="5">
                  <c:v>0.77921760391198047</c:v>
                </c:pt>
                <c:pt idx="6">
                  <c:v>0.69827586206896552</c:v>
                </c:pt>
                <c:pt idx="7">
                  <c:v>0.75384615384615383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0.88001426931990356</c:v>
                </c:pt>
                <c:pt idx="5" formatCode="0.00%">
                  <c:v>0.80439275630927165</c:v>
                </c:pt>
                <c:pt idx="6" formatCode="0.00%">
                  <c:v>0.78305947177737512</c:v>
                </c:pt>
                <c:pt idx="7">
                  <c:v>0.78273368824285272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79232"/>
        <c:axId val="180077696"/>
      </c:barChart>
      <c:catAx>
        <c:axId val="1800538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055424"/>
        <c:crosses val="autoZero"/>
        <c:auto val="1"/>
        <c:lblAlgn val="ctr"/>
        <c:lblOffset val="100"/>
        <c:noMultiLvlLbl val="0"/>
      </c:catAx>
      <c:valAx>
        <c:axId val="1800554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053888"/>
        <c:crosses val="autoZero"/>
        <c:crossBetween val="between"/>
        <c:majorUnit val="0.2"/>
      </c:valAx>
      <c:valAx>
        <c:axId val="180077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079232"/>
        <c:crosses val="max"/>
        <c:crossBetween val="between"/>
      </c:valAx>
      <c:catAx>
        <c:axId val="1800792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077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7.2130190247587711E-2</c:v>
                  </c:pt>
                  <c:pt idx="3">
                    <c:v>8.5371229613655009E-2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7.2130190247587656E-2</c:v>
                  </c:pt>
                  <c:pt idx="3">
                    <c:v>8.5371229613654981E-2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</c:v>
                </c:pt>
                <c:pt idx="3">
                  <c:v>0.30434782608695654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0.45978420794507113</c:v>
                </c:pt>
                <c:pt idx="3">
                  <c:v>0.34287511796162318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09120"/>
        <c:axId val="1847106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</c:v>
                </c:pt>
                <c:pt idx="5">
                  <c:v>0.45978420794507113</c:v>
                </c:pt>
                <c:pt idx="6">
                  <c:v>0.30434782608695654</c:v>
                </c:pt>
                <c:pt idx="7">
                  <c:v>0.34287511796162318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0.57213019024758771</c:v>
                </c:pt>
                <c:pt idx="5" formatCode="0.00%">
                  <c:v>0.49080201052331235</c:v>
                </c:pt>
                <c:pt idx="6" formatCode="0.00%">
                  <c:v>0.38971905570061155</c:v>
                </c:pt>
                <c:pt idx="7">
                  <c:v>0.36822669327217172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26272"/>
        <c:axId val="184712192"/>
      </c:barChart>
      <c:catAx>
        <c:axId val="184709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10656"/>
        <c:crosses val="autoZero"/>
        <c:auto val="1"/>
        <c:lblAlgn val="ctr"/>
        <c:lblOffset val="100"/>
        <c:noMultiLvlLbl val="0"/>
      </c:catAx>
      <c:valAx>
        <c:axId val="1847106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09120"/>
        <c:crosses val="autoZero"/>
        <c:crossBetween val="between"/>
        <c:majorUnit val="0.2"/>
      </c:valAx>
      <c:valAx>
        <c:axId val="1847121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726272"/>
        <c:crosses val="max"/>
        <c:crossBetween val="between"/>
      </c:valAx>
      <c:catAx>
        <c:axId val="1847262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12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3.7978420615031316E-2</c:v>
                  </c:pt>
                  <c:pt idx="3">
                    <c:v>6.0117953400451285E-2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3.7978420615031316E-2</c:v>
                  </c:pt>
                  <c:pt idx="3">
                    <c:v>6.0117953400451285E-2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0.1693121693121693</c:v>
                </c:pt>
                <c:pt idx="3">
                  <c:v>0.3056768558951965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0.2332923832923833</c:v>
                </c:pt>
                <c:pt idx="3">
                  <c:v>0.36083608360836084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441408"/>
        <c:axId val="1734429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0.1693121693121693</c:v>
                </c:pt>
                <c:pt idx="5">
                  <c:v>0.2332923832923833</c:v>
                </c:pt>
                <c:pt idx="6">
                  <c:v>0.3056768558951965</c:v>
                </c:pt>
                <c:pt idx="7">
                  <c:v>0.36083608360836084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0.20729058992720062</c:v>
                </c:pt>
                <c:pt idx="5" formatCode="0.00%">
                  <c:v>0.24965624145399631</c:v>
                </c:pt>
                <c:pt idx="6" formatCode="0.00%">
                  <c:v>0.36579480929564778</c:v>
                </c:pt>
                <c:pt idx="7">
                  <c:v>0.38388926426991465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454464"/>
        <c:axId val="173444480"/>
      </c:barChart>
      <c:catAx>
        <c:axId val="1734414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442944"/>
        <c:crosses val="autoZero"/>
        <c:auto val="1"/>
        <c:lblAlgn val="ctr"/>
        <c:lblOffset val="100"/>
        <c:noMultiLvlLbl val="0"/>
      </c:catAx>
      <c:valAx>
        <c:axId val="1734429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441408"/>
        <c:crosses val="autoZero"/>
        <c:crossBetween val="between"/>
        <c:majorUnit val="0.2"/>
      </c:valAx>
      <c:valAx>
        <c:axId val="173444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454464"/>
        <c:crosses val="max"/>
        <c:crossBetween val="between"/>
      </c:valAx>
      <c:catAx>
        <c:axId val="1734544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444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3.091735417145805E-2</c:v>
                  </c:pt>
                  <c:pt idx="3">
                    <c:v>5.0950622613245927E-2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3.0917354171458022E-2</c:v>
                  </c:pt>
                  <c:pt idx="3">
                    <c:v>5.0950622613245983E-2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0.10215053763440859</c:v>
                </c:pt>
                <c:pt idx="3">
                  <c:v>0.1801801801801802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0.14296416531402173</c:v>
                </c:pt>
                <c:pt idx="3">
                  <c:v>0.21763959390862944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95008"/>
        <c:axId val="1748049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0.10215053763440859</c:v>
                </c:pt>
                <c:pt idx="5">
                  <c:v>0.14296416531402173</c:v>
                </c:pt>
                <c:pt idx="6">
                  <c:v>0.1801801801801802</c:v>
                </c:pt>
                <c:pt idx="7">
                  <c:v>0.21763959390862944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0.13306789180586664</c:v>
                </c:pt>
                <c:pt idx="5" formatCode="0.00%">
                  <c:v>0.15661552396525136</c:v>
                </c:pt>
                <c:pt idx="6" formatCode="0.00%">
                  <c:v>0.23113080279342613</c:v>
                </c:pt>
                <c:pt idx="7">
                  <c:v>0.2352829467348653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808064"/>
        <c:axId val="174806528"/>
      </c:barChart>
      <c:catAx>
        <c:axId val="1747950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804992"/>
        <c:crosses val="autoZero"/>
        <c:auto val="1"/>
        <c:lblAlgn val="ctr"/>
        <c:lblOffset val="100"/>
        <c:noMultiLvlLbl val="0"/>
      </c:catAx>
      <c:valAx>
        <c:axId val="1748049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795008"/>
        <c:crosses val="autoZero"/>
        <c:crossBetween val="between"/>
        <c:majorUnit val="0.2"/>
      </c:valAx>
      <c:valAx>
        <c:axId val="174806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808064"/>
        <c:crosses val="max"/>
        <c:crossBetween val="between"/>
      </c:valAx>
      <c:catAx>
        <c:axId val="1748080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806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4936448"/>
        <c:axId val="174937984"/>
      </c:barChart>
      <c:catAx>
        <c:axId val="1749364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937984"/>
        <c:crosses val="autoZero"/>
        <c:auto val="1"/>
        <c:lblAlgn val="ctr"/>
        <c:lblOffset val="100"/>
        <c:noMultiLvlLbl val="0"/>
      </c:catAx>
      <c:valAx>
        <c:axId val="1749379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936448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336448"/>
        <c:axId val="175342336"/>
      </c:barChart>
      <c:catAx>
        <c:axId val="17533644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342336"/>
        <c:crosses val="autoZero"/>
        <c:auto val="1"/>
        <c:lblAlgn val="ctr"/>
        <c:lblOffset val="100"/>
        <c:tickLblSkip val="1"/>
        <c:noMultiLvlLbl val="0"/>
      </c:catAx>
      <c:valAx>
        <c:axId val="1753423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33644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0.04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0.06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679360"/>
        <c:axId val="175680896"/>
      </c:barChart>
      <c:catAx>
        <c:axId val="17567936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680896"/>
        <c:crosses val="autoZero"/>
        <c:auto val="1"/>
        <c:lblAlgn val="ctr"/>
        <c:lblOffset val="100"/>
        <c:tickLblSkip val="1"/>
        <c:noMultiLvlLbl val="0"/>
      </c:catAx>
      <c:valAx>
        <c:axId val="175680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67936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4C3A1-6B9B-452E-BF4B-D8F5644BCC0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B1DA6-7FAB-4067-A3BB-772FE77C1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63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9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4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6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0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6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0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7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6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6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B84B-A4FE-422F-8476-8D767913321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8B8F-9996-4EF1-97DC-841489EF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4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Henry M. Jackson High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0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797859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68985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737542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9333462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173518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7300189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085158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3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2291599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0445167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7266541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7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Not reported: Grade 6 students</a:t>
            </a:r>
          </a:p>
          <a:p>
            <a:pPr eaLnBrk="1" hangingPunct="1"/>
            <a:r>
              <a:rPr lang="en-US" smtClean="0"/>
              <a:t>Not reported: Grade 8 students</a:t>
            </a:r>
          </a:p>
          <a:p>
            <a:pPr eaLnBrk="1" hangingPunct="1"/>
            <a:r>
              <a:rPr lang="en-US" smtClean="0"/>
              <a:t>394 (78 %) of  Grade 10 students</a:t>
            </a:r>
          </a:p>
          <a:p>
            <a:pPr eaLnBrk="1" hangingPunct="1"/>
            <a:r>
              <a:rPr lang="en-US" smtClean="0"/>
              <a:t>235 (52 %) of 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8932736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4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923791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106124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269981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6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8098602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3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090095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7700601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213127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6092919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937960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24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762333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838805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9023597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3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620677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260694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45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1899086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5204083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3246888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6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6178091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34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5182011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937460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050591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5939657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5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090544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0279971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1082963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75039028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016395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6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4059048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565203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588023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8604730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578731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834619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3942333129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3238588853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3970382952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719183403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Henry M. Jackson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40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2185</Words>
  <Application>Microsoft Office PowerPoint</Application>
  <PresentationFormat>On-screen Show (4:3)</PresentationFormat>
  <Paragraphs>464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Henry M. Jackson High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M. Jackson High School</dc:title>
  <dc:creator>Curtis Mack</dc:creator>
  <cp:lastModifiedBy>Polk, Robert</cp:lastModifiedBy>
  <cp:revision>1</cp:revision>
  <dcterms:created xsi:type="dcterms:W3CDTF">2013-02-23T11:01:06Z</dcterms:created>
  <dcterms:modified xsi:type="dcterms:W3CDTF">2013-04-08T23:24:09Z</dcterms:modified>
</cp:coreProperties>
</file>